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2"/>
  </p:notesMasterIdLst>
  <p:sldIdLst>
    <p:sldId id="257" r:id="rId4"/>
    <p:sldId id="260" r:id="rId5"/>
    <p:sldId id="277" r:id="rId6"/>
    <p:sldId id="278" r:id="rId7"/>
    <p:sldId id="279" r:id="rId8"/>
    <p:sldId id="258" r:id="rId9"/>
    <p:sldId id="280" r:id="rId10"/>
    <p:sldId id="26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tif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228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48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Cross-Platform Desktop Apps with </a:t>
            </a:r>
            <a:r>
              <a:rPr lang="en-US" dirty="0" err="1"/>
              <a:t>Electron.NET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John </a:t>
            </a:r>
            <a:r>
              <a:rPr lang="en-US" dirty="0" err="1"/>
              <a:t>Juback</a:t>
            </a:r>
            <a:endParaRPr lang="en-US" dirty="0"/>
          </a:p>
          <a:p>
            <a:r>
              <a:rPr lang="en-US" dirty="0" err="1"/>
              <a:t>GrapeCity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Electron?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framework that supports the development of desktop applications using web technologies such as the Chromium rendering engine and the Node.js runtime.</a:t>
            </a:r>
          </a:p>
          <a:p>
            <a:r>
              <a:rPr lang="en-US" dirty="0"/>
              <a:t>Supported operating systems: Windows, OSX, and Linux.</a:t>
            </a:r>
          </a:p>
          <a:p>
            <a:r>
              <a:rPr lang="en-US" dirty="0"/>
              <a:t>Notable products developed using Electron:</a:t>
            </a:r>
          </a:p>
          <a:p>
            <a:pPr lvl="1"/>
            <a:r>
              <a:rPr lang="en-US" dirty="0"/>
              <a:t>Visual Studio Code</a:t>
            </a:r>
          </a:p>
          <a:p>
            <a:pPr lvl="1"/>
            <a:r>
              <a:rPr lang="en-US" dirty="0"/>
              <a:t>Slack</a:t>
            </a:r>
          </a:p>
          <a:p>
            <a:pPr lvl="1"/>
            <a:r>
              <a:rPr lang="en-US" dirty="0"/>
              <a:t>Discord</a:t>
            </a:r>
          </a:p>
          <a:p>
            <a:pPr lvl="1"/>
            <a:r>
              <a:rPr lang="en-US" dirty="0"/>
              <a:t>Skype</a:t>
            </a:r>
          </a:p>
          <a:p>
            <a:pPr lvl="1"/>
            <a:r>
              <a:rPr lang="en-US" dirty="0"/>
              <a:t>GitHub Desktop</a:t>
            </a: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Electron.NET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wrapper around a “normal” Electron application with an embedded ASP.NET Core application.</a:t>
            </a:r>
          </a:p>
          <a:p>
            <a:r>
              <a:rPr lang="en-US" dirty="0"/>
              <a:t>An open source project that allows .NET developers to invoke native Electron APIs using C#.</a:t>
            </a:r>
          </a:p>
          <a:p>
            <a:r>
              <a:rPr lang="en-US" dirty="0"/>
              <a:t>CLI extensions facilitate building and launching applications for Windows, OSX, and Linux platforms.</a:t>
            </a:r>
          </a:p>
          <a:p>
            <a:r>
              <a:rPr lang="en-US" dirty="0"/>
              <a:t>Prerequisites: Node.js, .NET Core 3.1</a:t>
            </a:r>
          </a:p>
          <a:p>
            <a:r>
              <a:rPr lang="en-US" dirty="0" err="1">
                <a:solidFill>
                  <a:schemeClr val="accent6"/>
                </a:solidFill>
              </a:rPr>
              <a:t>github.com</a:t>
            </a:r>
            <a:r>
              <a:rPr lang="en-US" dirty="0">
                <a:solidFill>
                  <a:schemeClr val="accent6"/>
                </a:solidFill>
              </a:rPr>
              <a:t>/ElectronNET/Electron.NET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055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Example: C1DataEngine Workbench</a:t>
            </a:r>
            <a:endParaRPr lang="en-US" dirty="0"/>
          </a:p>
        </p:txBody>
      </p: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DE8B88A2-9CAC-FB40-94B8-793E8DDB6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0" y="1645920"/>
            <a:ext cx="6397625" cy="461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78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ASP.NET Core application</a:t>
            </a:r>
          </a:p>
          <a:p>
            <a:r>
              <a:rPr lang="en-US" dirty="0" err="1"/>
              <a:t>Electronize</a:t>
            </a:r>
            <a:r>
              <a:rPr lang="en-US" dirty="0"/>
              <a:t> it!</a:t>
            </a:r>
          </a:p>
          <a:p>
            <a:r>
              <a:rPr lang="en-US" dirty="0"/>
              <a:t>Debugging tips</a:t>
            </a:r>
          </a:p>
          <a:p>
            <a:r>
              <a:rPr lang="en-US" dirty="0"/>
              <a:t>Custom content (home page, detail view)</a:t>
            </a:r>
          </a:p>
          <a:p>
            <a:r>
              <a:rPr lang="en-US" dirty="0"/>
              <a:t>API usage (message box, dialog, application menu)</a:t>
            </a:r>
          </a:p>
          <a:p>
            <a:r>
              <a:rPr lang="en-US" dirty="0"/>
              <a:t>Third-party controls (chart view)</a:t>
            </a:r>
          </a:p>
          <a:p>
            <a:r>
              <a:rPr lang="en-US" dirty="0"/>
              <a:t>Cross-platform deployment</a:t>
            </a:r>
          </a:p>
        </p:txBody>
      </p:sp>
    </p:spTree>
    <p:extLst>
      <p:ext uri="{BB962C8B-B14F-4D97-AF65-F5344CB8AC3E}">
        <p14:creationId xmlns:p14="http://schemas.microsoft.com/office/powerpoint/2010/main" val="247629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11B72A3-25E5-0A4A-828B-2A6DC36C88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44000" y="3886200"/>
            <a:ext cx="2603500" cy="2222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D89C0E4-9656-4B4C-AFB1-9517CE60658D}"/>
              </a:ext>
            </a:extLst>
          </p:cNvPr>
          <p:cNvSpPr txBox="1">
            <a:spLocks/>
          </p:cNvSpPr>
          <p:nvPr/>
        </p:nvSpPr>
        <p:spPr>
          <a:xfrm>
            <a:off x="838200" y="1097280"/>
            <a:ext cx="10515600" cy="669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 err="1"/>
              <a:t>GrapeCity</a:t>
            </a:r>
            <a:r>
              <a:rPr lang="en-US" dirty="0"/>
              <a:t> Controls for .NET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9262A36-5403-0B44-9498-EB5213C1CB12}"/>
              </a:ext>
            </a:extLst>
          </p:cNvPr>
          <p:cNvSpPr txBox="1">
            <a:spLocks/>
          </p:cNvSpPr>
          <p:nvPr/>
        </p:nvSpPr>
        <p:spPr>
          <a:xfrm>
            <a:off x="838200" y="2476901"/>
            <a:ext cx="10515600" cy="2636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WinForms, WPF, UWP, ASP.NET MVC, </a:t>
            </a:r>
            <a:r>
              <a:rPr lang="en-US" dirty="0" err="1"/>
              <a:t>Blazor</a:t>
            </a:r>
            <a:r>
              <a:rPr lang="en-US" dirty="0"/>
              <a:t>, Xamarin, .NET Core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DataGrids</a:t>
            </a:r>
            <a:r>
              <a:rPr lang="en-US" dirty="0"/>
              <a:t>, Charts, Reports, Input, Schedulers, Calendars, Ribbons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4"/>
                </a:solidFill>
              </a:rPr>
              <a:t>grapecity.com</a:t>
            </a:r>
            <a:r>
              <a:rPr lang="en-US" dirty="0">
                <a:solidFill>
                  <a:schemeClr val="accent4"/>
                </a:solidFill>
              </a:rPr>
              <a:t>/componentone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92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4"/>
                </a:solidFill>
              </a:rPr>
              <a:t>github.com</a:t>
            </a:r>
            <a:r>
              <a:rPr lang="en-US" dirty="0">
                <a:solidFill>
                  <a:schemeClr val="accent4"/>
                </a:solidFill>
              </a:rPr>
              <a:t>/</a:t>
            </a:r>
            <a:r>
              <a:rPr lang="en-US" dirty="0" err="1">
                <a:solidFill>
                  <a:schemeClr val="accent4"/>
                </a:solidFill>
              </a:rPr>
              <a:t>jjuback</a:t>
            </a:r>
            <a:endParaRPr lang="en-US" dirty="0">
              <a:solidFill>
                <a:schemeClr val="accent4"/>
              </a:solidFill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5559</TotalTime>
  <Words>239</Words>
  <Application>Microsoft Macintosh PowerPoint</Application>
  <PresentationFormat>Widescreen</PresentationFormat>
  <Paragraphs>36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Open Sans</vt:lpstr>
      <vt:lpstr>Arial</vt:lpstr>
      <vt:lpstr>Consolas</vt:lpstr>
      <vt:lpstr>1_Office Theme</vt:lpstr>
      <vt:lpstr>3_Office Theme</vt:lpstr>
      <vt:lpstr>2_Office Theme</vt:lpstr>
      <vt:lpstr>Building Cross-Platform Desktop Apps with Electron.NET</vt:lpstr>
      <vt:lpstr>What is Electron?</vt:lpstr>
      <vt:lpstr>What is Electron.NET?</vt:lpstr>
      <vt:lpstr>Example: C1DataEngine Workbench</vt:lpstr>
      <vt:lpstr>Agenda</vt:lpstr>
      <vt:lpstr>Demo</vt:lpstr>
      <vt:lpstr>PowerPoint Presentation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Microsoft Office User</cp:lastModifiedBy>
  <cp:revision>16</cp:revision>
  <dcterms:created xsi:type="dcterms:W3CDTF">2020-08-18T20:47:27Z</dcterms:created>
  <dcterms:modified xsi:type="dcterms:W3CDTF">2020-11-11T23:36:53Z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